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9" r:id="rId3"/>
  </p:sldMasterIdLst>
  <p:notesMasterIdLst>
    <p:notesMasterId r:id="rId23"/>
  </p:notesMasterIdLst>
  <p:sldIdLst>
    <p:sldId id="559" r:id="rId4"/>
    <p:sldId id="257" r:id="rId5"/>
    <p:sldId id="512" r:id="rId6"/>
    <p:sldId id="422" r:id="rId7"/>
    <p:sldId id="456" r:id="rId8"/>
    <p:sldId id="423" r:id="rId9"/>
    <p:sldId id="424" r:id="rId10"/>
    <p:sldId id="425" r:id="rId11"/>
    <p:sldId id="433" r:id="rId12"/>
    <p:sldId id="608" r:id="rId13"/>
    <p:sldId id="610" r:id="rId14"/>
    <p:sldId id="609" r:id="rId15"/>
    <p:sldId id="426" r:id="rId16"/>
    <p:sldId id="437" r:id="rId17"/>
    <p:sldId id="438" r:id="rId18"/>
    <p:sldId id="439" r:id="rId19"/>
    <p:sldId id="440" r:id="rId20"/>
    <p:sldId id="441" r:id="rId21"/>
    <p:sldId id="442" r:id="rId22"/>
    <p:sldId id="443" r:id="rId24"/>
    <p:sldId id="436" r:id="rId25"/>
    <p:sldId id="427" r:id="rId26"/>
    <p:sldId id="428" r:id="rId27"/>
    <p:sldId id="429" r:id="rId28"/>
    <p:sldId id="430" r:id="rId29"/>
    <p:sldId id="445" r:id="rId30"/>
    <p:sldId id="431" r:id="rId31"/>
    <p:sldId id="444" r:id="rId32"/>
    <p:sldId id="611" r:id="rId33"/>
    <p:sldId id="446" r:id="rId34"/>
    <p:sldId id="447" r:id="rId35"/>
    <p:sldId id="462" r:id="rId36"/>
    <p:sldId id="461" r:id="rId37"/>
    <p:sldId id="497" r:id="rId38"/>
    <p:sldId id="448" r:id="rId39"/>
    <p:sldId id="463" r:id="rId40"/>
    <p:sldId id="514" r:id="rId41"/>
    <p:sldId id="464" r:id="rId42"/>
    <p:sldId id="449" r:id="rId43"/>
    <p:sldId id="450" r:id="rId44"/>
    <p:sldId id="451" r:id="rId45"/>
    <p:sldId id="452" r:id="rId46"/>
    <p:sldId id="460" r:id="rId47"/>
    <p:sldId id="513" r:id="rId48"/>
    <p:sldId id="515" r:id="rId49"/>
    <p:sldId id="516" r:id="rId50"/>
    <p:sldId id="459" r:id="rId51"/>
    <p:sldId id="457" r:id="rId52"/>
    <p:sldId id="458" r:id="rId53"/>
    <p:sldId id="455" r:id="rId54"/>
    <p:sldId id="454" r:id="rId55"/>
    <p:sldId id="419" r:id="rId56"/>
  </p:sldIdLst>
  <p:sldSz cx="12192000" cy="6858000"/>
  <p:notesSz cx="6858000" cy="9144000"/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22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tags" Target="tags/tag30.xml"/><Relationship Id="rId6" Type="http://schemas.openxmlformats.org/officeDocument/2006/relationships/slide" Target="slides/slide3.xml"/><Relationship Id="rId59" Type="http://schemas.openxmlformats.org/officeDocument/2006/relationships/tableStyles" Target="tableStyles.xml"/><Relationship Id="rId58" Type="http://schemas.openxmlformats.org/officeDocument/2006/relationships/viewProps" Target="viewProps.xml"/><Relationship Id="rId57" Type="http://schemas.openxmlformats.org/officeDocument/2006/relationships/presProps" Target="presProps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7" Type="http://schemas.openxmlformats.org/officeDocument/2006/relationships/theme" Target="../theme/theme2.xml"/><Relationship Id="rId16" Type="http://schemas.openxmlformats.org/officeDocument/2006/relationships/image" Target="../media/image4.jpeg"/><Relationship Id="rId15" Type="http://schemas.openxmlformats.org/officeDocument/2006/relationships/image" Target="../media/image3.jpeg"/><Relationship Id="rId14" Type="http://schemas.openxmlformats.org/officeDocument/2006/relationships/image" Target="../media/image2.jpe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9.xml"/><Relationship Id="rId7" Type="http://schemas.openxmlformats.org/officeDocument/2006/relationships/image" Target="../media/image14.png"/><Relationship Id="rId6" Type="http://schemas.openxmlformats.org/officeDocument/2006/relationships/tags" Target="../tags/tag8.xml"/><Relationship Id="rId5" Type="http://schemas.openxmlformats.org/officeDocument/2006/relationships/image" Target="../media/image13.png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7.xml"/><Relationship Id="rId21" Type="http://schemas.openxmlformats.org/officeDocument/2006/relationships/image" Target="../media/image21.png"/><Relationship Id="rId20" Type="http://schemas.openxmlformats.org/officeDocument/2006/relationships/tags" Target="../tags/tag15.xml"/><Relationship Id="rId2" Type="http://schemas.openxmlformats.org/officeDocument/2006/relationships/image" Target="../media/image12.png"/><Relationship Id="rId19" Type="http://schemas.openxmlformats.org/officeDocument/2006/relationships/image" Target="../media/image20.png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image" Target="../media/image19.png"/><Relationship Id="rId15" Type="http://schemas.openxmlformats.org/officeDocument/2006/relationships/tags" Target="../tags/tag12.xml"/><Relationship Id="rId14" Type="http://schemas.openxmlformats.org/officeDocument/2006/relationships/image" Target="../media/image18.png"/><Relationship Id="rId13" Type="http://schemas.openxmlformats.org/officeDocument/2006/relationships/tags" Target="../tags/tag11.xml"/><Relationship Id="rId12" Type="http://schemas.openxmlformats.org/officeDocument/2006/relationships/image" Target="../media/image17.png"/><Relationship Id="rId11" Type="http://schemas.openxmlformats.org/officeDocument/2006/relationships/tags" Target="../tags/tag10.xml"/><Relationship Id="rId10" Type="http://schemas.openxmlformats.org/officeDocument/2006/relationships/image" Target="../media/image16.png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image" Target="../media/image16.png"/><Relationship Id="rId7" Type="http://schemas.openxmlformats.org/officeDocument/2006/relationships/tags" Target="../tags/tag19.xml"/><Relationship Id="rId6" Type="http://schemas.openxmlformats.org/officeDocument/2006/relationships/image" Target="../media/image14.png"/><Relationship Id="rId5" Type="http://schemas.openxmlformats.org/officeDocument/2006/relationships/tags" Target="../tags/tag18.xml"/><Relationship Id="rId4" Type="http://schemas.openxmlformats.org/officeDocument/2006/relationships/image" Target="../media/image15.png"/><Relationship Id="rId3" Type="http://schemas.openxmlformats.org/officeDocument/2006/relationships/tags" Target="../tags/tag17.xml"/><Relationship Id="rId27" Type="http://schemas.openxmlformats.org/officeDocument/2006/relationships/notesSlide" Target="../notesSlides/notesSlide2.xml"/><Relationship Id="rId26" Type="http://schemas.openxmlformats.org/officeDocument/2006/relationships/slideLayout" Target="../slideLayouts/slideLayout17.xml"/><Relationship Id="rId25" Type="http://schemas.openxmlformats.org/officeDocument/2006/relationships/image" Target="../media/image13.png"/><Relationship Id="rId24" Type="http://schemas.openxmlformats.org/officeDocument/2006/relationships/tags" Target="../tags/tag29.xml"/><Relationship Id="rId23" Type="http://schemas.openxmlformats.org/officeDocument/2006/relationships/image" Target="../media/image20.png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image" Target="../media/image12.png"/><Relationship Id="rId19" Type="http://schemas.openxmlformats.org/officeDocument/2006/relationships/image" Target="../media/image19.png"/><Relationship Id="rId18" Type="http://schemas.openxmlformats.org/officeDocument/2006/relationships/tags" Target="../tags/tag25.xml"/><Relationship Id="rId17" Type="http://schemas.openxmlformats.org/officeDocument/2006/relationships/image" Target="../media/image18.png"/><Relationship Id="rId16" Type="http://schemas.openxmlformats.org/officeDocument/2006/relationships/tags" Target="../tags/tag24.xml"/><Relationship Id="rId15" Type="http://schemas.openxmlformats.org/officeDocument/2006/relationships/image" Target="../media/image17.png"/><Relationship Id="rId14" Type="http://schemas.openxmlformats.org/officeDocument/2006/relationships/tags" Target="../tags/tag23.xml"/><Relationship Id="rId13" Type="http://schemas.openxmlformats.org/officeDocument/2006/relationships/image" Target="../media/image21.png"/><Relationship Id="rId12" Type="http://schemas.openxmlformats.org/officeDocument/2006/relationships/tags" Target="../tags/tag22.xml"/><Relationship Id="rId11" Type="http://schemas.openxmlformats.org/officeDocument/2006/relationships/image" Target="../media/image22.png"/><Relationship Id="rId10" Type="http://schemas.openxmlformats.org/officeDocument/2006/relationships/tags" Target="../tags/tag21.xml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24.png"/><Relationship Id="rId2" Type="http://schemas.microsoft.com/office/2007/relationships/media" Target="file:///C:\Users\Administrator\Desktop\&#28459;&#35848;&#33258;&#20027;&#31070;&#32463;\&#12304;&#20837;&#38376;&#24517;&#30475;&#12305;&#20004;&#20998;&#38047;&#24102;&#20320;&#35748;&#35782;&#31070;&#32463;&#23398;@&#31361;&#35302;&#20256;&#36882;_&#21716;&#21737;&#21716;&#21737;%20(&#12444;-&#12444;)&#12388;&#12525;%20&#24178;&#26479;~-bilibili.mp4" TargetMode="External"/><Relationship Id="rId1" Type="http://schemas.openxmlformats.org/officeDocument/2006/relationships/video" Target="file:///C:\Users\Administrator\Desktop\&#28459;&#35848;&#33258;&#20027;&#31070;&#32463;\&#12304;&#20837;&#38376;&#24517;&#30475;&#12305;&#20004;&#20998;&#38047;&#24102;&#20320;&#35748;&#35782;&#31070;&#32463;&#23398;@&#31361;&#35302;&#20256;&#36882;_&#21716;&#21737;&#21716;&#21737;%20(&#12444;-&#12444;)&#12388;&#12525;%20&#24178;&#26479;~-bilibili.mp4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26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44.GIF"/><Relationship Id="rId1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32.jpeg"/><Relationship Id="rId2" Type="http://schemas.openxmlformats.org/officeDocument/2006/relationships/image" Target="../media/image53.png"/><Relationship Id="rId1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image" Target="../media/image57.jpeg"/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60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6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63.jpeg"/><Relationship Id="rId1" Type="http://schemas.openxmlformats.org/officeDocument/2006/relationships/image" Target="../media/image6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4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65.jpeg"/><Relationship Id="rId1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68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tags/tag30.xml><?xml version="1.0" encoding="utf-8"?>
<p:tagLst xmlns:p="http://schemas.openxmlformats.org/presentationml/2006/main">
  <p:tag name="commondata" val="eyJoZGlkIjoiMTllN2QyMzk1MDk1MzUxNjY5YmVhYTQ2ZDVmMzA0YTUifQ=="/>
</p:tagLst>
</file>